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6" r:id="rId3"/>
    <p:sldId id="267" r:id="rId4"/>
    <p:sldId id="268" r:id="rId5"/>
    <p:sldId id="270" r:id="rId6"/>
    <p:sldId id="271" r:id="rId7"/>
    <p:sldId id="272" r:id="rId8"/>
    <p:sldId id="273" r:id="rId9"/>
    <p:sldId id="274" r:id="rId10"/>
    <p:sldId id="277" r:id="rId11"/>
    <p:sldId id="276" r:id="rId12"/>
    <p:sldId id="275" r:id="rId13"/>
    <p:sldId id="278" r:id="rId14"/>
    <p:sldId id="279" r:id="rId15"/>
    <p:sldId id="280" r:id="rId16"/>
    <p:sldId id="281" r:id="rId17"/>
    <p:sldId id="282" r:id="rId18"/>
    <p:sldId id="285" r:id="rId19"/>
    <p:sldId id="284" r:id="rId20"/>
    <p:sldId id="287" r:id="rId21"/>
    <p:sldId id="286" r:id="rId22"/>
    <p:sldId id="283" r:id="rId23"/>
    <p:sldId id="288" r:id="rId24"/>
    <p:sldId id="289" r:id="rId2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66" y="-11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/>
          <p:nvPr userDrawn="1"/>
        </p:nvGrpSpPr>
        <p:grpSpPr>
          <a:xfrm>
            <a:off x="-1" y="6324600"/>
            <a:ext cx="12188826" cy="533400"/>
            <a:chOff x="-1" y="6324600"/>
            <a:chExt cx="12188826" cy="533400"/>
          </a:xfrm>
        </p:grpSpPr>
        <p:sp>
          <p:nvSpPr>
            <p:cNvPr id="12" name="Rectangle 11"/>
            <p:cNvSpPr/>
            <p:nvPr userDrawn="1"/>
          </p:nvSpPr>
          <p:spPr bwMode="auto">
            <a:xfrm>
              <a:off x="6856412" y="6324600"/>
              <a:ext cx="5332413" cy="533400"/>
            </a:xfrm>
            <a:prstGeom prst="rect">
              <a:avLst/>
            </a:prstGeom>
            <a:gradFill flip="none" rotWithShape="1">
              <a:gsLst>
                <a:gs pos="100000">
                  <a:schemeClr val="tx1"/>
                </a:gs>
                <a:gs pos="0">
                  <a:schemeClr val="lt1">
                    <a:shade val="675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pic>
          <p:nvPicPr>
            <p:cNvPr id="8" name="Picture 7" descr="white-bar.pn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-1" y="6324600"/>
              <a:ext cx="12188825" cy="5334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973419" y="1905004"/>
            <a:ext cx="1023988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973418" y="4344997"/>
            <a:ext cx="1023988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7868" y="1411553"/>
            <a:ext cx="1117309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" y="6238884"/>
            <a:ext cx="12188826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5415" y="649805"/>
            <a:ext cx="8608232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 i="1">
                <a:gradFill flip="none" rotWithShape="1">
                  <a:gsLst>
                    <a:gs pos="0">
                      <a:srgbClr val="FFFFB9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2916" y="4645623"/>
            <a:ext cx="7430435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315237" y="2355850"/>
            <a:ext cx="9898063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2000" b="1" i="0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  <p:grpSp>
        <p:nvGrpSpPr>
          <p:cNvPr id="4" name="Group 12"/>
          <p:cNvGrpSpPr/>
          <p:nvPr userDrawn="1"/>
        </p:nvGrpSpPr>
        <p:grpSpPr>
          <a:xfrm>
            <a:off x="-1" y="6324600"/>
            <a:ext cx="12188826" cy="533400"/>
            <a:chOff x="-1" y="6324600"/>
            <a:chExt cx="12188826" cy="533400"/>
          </a:xfrm>
        </p:grpSpPr>
        <p:sp>
          <p:nvSpPr>
            <p:cNvPr id="9" name="Rectangle 8"/>
            <p:cNvSpPr/>
            <p:nvPr userDrawn="1"/>
          </p:nvSpPr>
          <p:spPr bwMode="auto">
            <a:xfrm>
              <a:off x="6856412" y="6324600"/>
              <a:ext cx="5332413" cy="533400"/>
            </a:xfrm>
            <a:prstGeom prst="rect">
              <a:avLst/>
            </a:prstGeom>
            <a:gradFill flip="none" rotWithShape="1">
              <a:gsLst>
                <a:gs pos="100000">
                  <a:schemeClr val="tx1"/>
                </a:gs>
                <a:gs pos="0">
                  <a:schemeClr val="lt1">
                    <a:shade val="675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pic>
          <p:nvPicPr>
            <p:cNvPr id="10" name="Picture 9" descr="white-bar.pn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-1" y="6324600"/>
              <a:ext cx="12188825" cy="533400"/>
            </a:xfrm>
            <a:prstGeom prst="rect">
              <a:avLst/>
            </a:prstGeom>
          </p:spPr>
        </p:pic>
      </p:grp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2210862"/>
          </a:xfrm>
        </p:spPr>
        <p:txBody>
          <a:bodyPr/>
          <a:lstStyle>
            <a:lvl1pPr>
              <a:lnSpc>
                <a:spcPct val="90000"/>
              </a:lnSpc>
              <a:buFontTx/>
              <a:buBlip>
                <a:blip r:embed="rId2"/>
              </a:buBlip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68" y="1412875"/>
            <a:ext cx="1117309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869" y="1411553"/>
            <a:ext cx="5484971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411553"/>
            <a:ext cx="5484971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869" y="1411561"/>
            <a:ext cx="5484971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869" y="2174875"/>
            <a:ext cx="5484971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034" y="1411561"/>
            <a:ext cx="548792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5" y="2174875"/>
            <a:ext cx="5489202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7868" y="1411553"/>
            <a:ext cx="1117309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7478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937" y="1420817"/>
            <a:ext cx="11165020" cy="21280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kumimoji="0" lang="en-US" sz="5400" b="0" i="0" u="none" strike="noStrike" kern="1200" cap="none" spc="-150" normalizeH="0" baseline="0" noProof="0" dirty="0">
          <a:ln w="11430"/>
          <a:gradFill flip="none" rotWithShape="1">
            <a:gsLst>
              <a:gs pos="0">
                <a:srgbClr val="FFFFB9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uLnTx/>
          <a:uFillTx/>
          <a:latin typeface="+mj-lt"/>
          <a:ea typeface="+mn-ea"/>
          <a:cs typeface="+mn-cs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SzPct val="85000"/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SzPct val="85000"/>
        <a:buFontTx/>
        <a:buBlip>
          <a:blip r:embed="rId14"/>
        </a:buBlip>
        <a:defRPr sz="2400" kern="120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SzPct val="85000"/>
        <a:buFontTx/>
        <a:buBlip>
          <a:blip r:embed="rId14"/>
        </a:buBlip>
        <a:defRPr sz="2400" kern="120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SzPct val="85000"/>
        <a:buFontTx/>
        <a:buBlip>
          <a:blip r:embed="rId14"/>
        </a:buBlip>
        <a:defRPr sz="2400" kern="120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 smtClean="0"/>
              <a:t>Word List; </a:t>
            </a:r>
            <a:r>
              <a:rPr lang="en-US" sz="8000" b="1" dirty="0" err="1" smtClean="0"/>
              <a:t>terr</a:t>
            </a:r>
            <a:r>
              <a:rPr lang="en-US" sz="8000" b="1" dirty="0" smtClean="0"/>
              <a:t>, terra, geo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= </a:t>
            </a:r>
            <a:r>
              <a:rPr lang="en-US" sz="7200" b="1" dirty="0" smtClean="0"/>
              <a:t>land; earth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5943600"/>
            <a:ext cx="11165020" cy="74789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52400"/>
            <a:ext cx="11173090" cy="5318379"/>
          </a:xfrm>
        </p:spPr>
        <p:txBody>
          <a:bodyPr/>
          <a:lstStyle/>
          <a:p>
            <a:r>
              <a:rPr lang="en-US" sz="9600" b="1" dirty="0" smtClean="0"/>
              <a:t>What is the word that names a person who studies the </a:t>
            </a:r>
            <a:r>
              <a:rPr lang="en-US" sz="9600" b="1" dirty="0" smtClean="0">
                <a:solidFill>
                  <a:schemeClr val="bg1"/>
                </a:solidFill>
              </a:rPr>
              <a:t>earth</a:t>
            </a:r>
            <a:r>
              <a:rPr lang="en-US" sz="9600" b="1" dirty="0" smtClean="0"/>
              <a:t>? 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65082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1911292"/>
          </a:xfrm>
        </p:spPr>
        <p:txBody>
          <a:bodyPr/>
          <a:lstStyle/>
          <a:p>
            <a:r>
              <a:rPr lang="en-US" sz="13800" b="1" dirty="0" smtClean="0"/>
              <a:t>geographer</a:t>
            </a:r>
            <a:endParaRPr lang="en-US" sz="13800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3212" y="6400800"/>
            <a:ext cx="11173090" cy="3058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728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5943600"/>
            <a:ext cx="11165020" cy="74789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52400"/>
            <a:ext cx="11173090" cy="6647974"/>
          </a:xfrm>
        </p:spPr>
        <p:txBody>
          <a:bodyPr/>
          <a:lstStyle/>
          <a:p>
            <a:r>
              <a:rPr lang="en-US" sz="8000" b="1" dirty="0" smtClean="0"/>
              <a:t>What is the word that names a branch of science that involves studying the </a:t>
            </a:r>
            <a:r>
              <a:rPr lang="en-US" sz="8000" b="1" dirty="0" smtClean="0">
                <a:solidFill>
                  <a:schemeClr val="bg1"/>
                </a:solidFill>
              </a:rPr>
              <a:t>earth, </a:t>
            </a:r>
            <a:r>
              <a:rPr lang="en-US" sz="8000" b="1" dirty="0" smtClean="0"/>
              <a:t>particularly the rocks and the </a:t>
            </a:r>
            <a:r>
              <a:rPr lang="en-US" sz="8000" b="1" dirty="0" smtClean="0">
                <a:solidFill>
                  <a:schemeClr val="bg1"/>
                </a:solidFill>
              </a:rPr>
              <a:t>earth’s </a:t>
            </a:r>
            <a:r>
              <a:rPr lang="en-US" sz="8000" b="1" dirty="0" smtClean="0"/>
              <a:t>crust? 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49510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2756139"/>
          </a:xfrm>
        </p:spPr>
        <p:txBody>
          <a:bodyPr/>
          <a:lstStyle/>
          <a:p>
            <a:r>
              <a:rPr lang="en-US" sz="19900" b="1" dirty="0" smtClean="0"/>
              <a:t>geology</a:t>
            </a:r>
            <a:endParaRPr lang="en-US" sz="19900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3212" y="6400800"/>
            <a:ext cx="11173090" cy="3058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4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5943600"/>
            <a:ext cx="11165020" cy="74789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52400"/>
            <a:ext cx="11173090" cy="6647974"/>
          </a:xfrm>
        </p:spPr>
        <p:txBody>
          <a:bodyPr/>
          <a:lstStyle/>
          <a:p>
            <a:r>
              <a:rPr lang="en-US" sz="8000" b="1" dirty="0" smtClean="0"/>
              <a:t>What is the word that identifies raised, flat mounds of dirt that look like stair steps made out of soil with sides that slope down? 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48792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5512278"/>
          </a:xfrm>
        </p:spPr>
        <p:txBody>
          <a:bodyPr/>
          <a:lstStyle/>
          <a:p>
            <a:r>
              <a:rPr lang="en-US" sz="19900" b="1" dirty="0"/>
              <a:t>t</a:t>
            </a:r>
            <a:r>
              <a:rPr lang="en-US" sz="19900" b="1" dirty="0" smtClean="0"/>
              <a:t>erraces</a:t>
            </a:r>
            <a:br>
              <a:rPr lang="en-US" sz="19900" b="1" dirty="0" smtClean="0"/>
            </a:br>
            <a:endParaRPr lang="en-US" sz="19900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3212" y="6400800"/>
            <a:ext cx="11173090" cy="3058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878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5943600"/>
            <a:ext cx="11165020" cy="74789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52400"/>
            <a:ext cx="11173090" cy="6398675"/>
          </a:xfrm>
        </p:spPr>
        <p:txBody>
          <a:bodyPr/>
          <a:lstStyle/>
          <a:p>
            <a:r>
              <a:rPr lang="en-US" sz="6600" b="1" dirty="0" smtClean="0"/>
              <a:t>What is the word that identifies what you would want to study if you are interested in where things are located on planet </a:t>
            </a:r>
            <a:r>
              <a:rPr lang="en-US" sz="6600" b="1" dirty="0" smtClean="0">
                <a:solidFill>
                  <a:schemeClr val="bg1"/>
                </a:solidFill>
              </a:rPr>
              <a:t>Earth</a:t>
            </a:r>
            <a:r>
              <a:rPr lang="en-US" sz="6600" b="1" dirty="0" smtClean="0"/>
              <a:t> such as the countries, towns, lakes, and oceans? 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3130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5512278"/>
          </a:xfrm>
        </p:spPr>
        <p:txBody>
          <a:bodyPr/>
          <a:lstStyle/>
          <a:p>
            <a:r>
              <a:rPr lang="en-US" sz="19900" b="1" dirty="0" smtClean="0"/>
              <a:t>geography</a:t>
            </a:r>
            <a:br>
              <a:rPr lang="en-US" sz="19900" b="1" dirty="0" smtClean="0"/>
            </a:br>
            <a:endParaRPr lang="en-US" sz="19900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3212" y="6400800"/>
            <a:ext cx="11173090" cy="3058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28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5943600"/>
            <a:ext cx="11165020" cy="74789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52400"/>
            <a:ext cx="11173090" cy="6370975"/>
          </a:xfrm>
        </p:spPr>
        <p:txBody>
          <a:bodyPr/>
          <a:lstStyle/>
          <a:p>
            <a:r>
              <a:rPr lang="en-US" sz="11500" b="1" dirty="0" smtClean="0"/>
              <a:t>What is the word that names an area or region of </a:t>
            </a:r>
            <a:r>
              <a:rPr lang="en-US" sz="11500" b="1" dirty="0" smtClean="0">
                <a:solidFill>
                  <a:schemeClr val="bg1"/>
                </a:solidFill>
              </a:rPr>
              <a:t>land?</a:t>
            </a:r>
            <a:r>
              <a:rPr lang="en-US" sz="11500" b="1" dirty="0" smtClean="0"/>
              <a:t> 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424064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6066276"/>
          </a:xfrm>
        </p:spPr>
        <p:txBody>
          <a:bodyPr/>
          <a:lstStyle/>
          <a:p>
            <a:r>
              <a:rPr lang="en-US" sz="23900" b="1" dirty="0" smtClean="0"/>
              <a:t>territory</a:t>
            </a:r>
            <a:r>
              <a:rPr lang="en-US" sz="19900" b="1" dirty="0" smtClean="0"/>
              <a:t/>
            </a:r>
            <a:br>
              <a:rPr lang="en-US" sz="19900" b="1" dirty="0" smtClean="0"/>
            </a:br>
            <a:endParaRPr lang="en-US" sz="19900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3212" y="6400800"/>
            <a:ext cx="11173090" cy="3058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32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5943600"/>
            <a:ext cx="11165020" cy="74789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52400"/>
            <a:ext cx="11173090" cy="4778231"/>
          </a:xfrm>
        </p:spPr>
        <p:txBody>
          <a:bodyPr/>
          <a:lstStyle/>
          <a:p>
            <a:r>
              <a:rPr lang="en-US" sz="11500" b="1" dirty="0" smtClean="0"/>
              <a:t>What are the roots that mean </a:t>
            </a:r>
            <a:r>
              <a:rPr lang="en-US" sz="11500" b="1" dirty="0" smtClean="0">
                <a:solidFill>
                  <a:schemeClr val="bg1"/>
                </a:solidFill>
              </a:rPr>
              <a:t>earth </a:t>
            </a:r>
            <a:r>
              <a:rPr lang="en-US" sz="11500" b="1" dirty="0" smtClean="0"/>
              <a:t>or </a:t>
            </a:r>
            <a:r>
              <a:rPr lang="en-US" sz="11500" b="1" dirty="0" smtClean="0">
                <a:solidFill>
                  <a:schemeClr val="bg1"/>
                </a:solidFill>
              </a:rPr>
              <a:t>land?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214487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5943600"/>
            <a:ext cx="11165020" cy="74789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52400"/>
            <a:ext cx="11173090" cy="6093976"/>
          </a:xfrm>
        </p:spPr>
        <p:txBody>
          <a:bodyPr/>
          <a:lstStyle/>
          <a:p>
            <a:r>
              <a:rPr lang="en-US" sz="8800" b="1" dirty="0" smtClean="0"/>
              <a:t>What is the word that describes anything that is from another planet or literally “out of this world”? 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28469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4667432"/>
          </a:xfrm>
        </p:spPr>
        <p:txBody>
          <a:bodyPr/>
          <a:lstStyle/>
          <a:p>
            <a:r>
              <a:rPr lang="en-US" sz="13800" b="1" dirty="0" smtClean="0"/>
              <a:t>extraterrestrial</a:t>
            </a:r>
            <a:r>
              <a:rPr lang="en-US" sz="19900" b="1" dirty="0" smtClean="0"/>
              <a:t/>
            </a:r>
            <a:br>
              <a:rPr lang="en-US" sz="19900" b="1" dirty="0" smtClean="0"/>
            </a:br>
            <a:endParaRPr lang="en-US" sz="19900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3212" y="6400800"/>
            <a:ext cx="11173090" cy="3058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60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5943600"/>
            <a:ext cx="11165020" cy="74789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52400"/>
            <a:ext cx="11173090" cy="6093976"/>
          </a:xfrm>
        </p:spPr>
        <p:txBody>
          <a:bodyPr/>
          <a:lstStyle/>
          <a:p>
            <a:r>
              <a:rPr lang="en-US" sz="8800" b="1" dirty="0" smtClean="0"/>
              <a:t>What is the word that identifies a particular type of stone that has beautiful crystals hidden inside of it?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370095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6066276"/>
          </a:xfrm>
        </p:spPr>
        <p:txBody>
          <a:bodyPr/>
          <a:lstStyle/>
          <a:p>
            <a:r>
              <a:rPr lang="en-US" sz="23900" b="1" dirty="0" smtClean="0"/>
              <a:t>geode</a:t>
            </a:r>
            <a:r>
              <a:rPr lang="en-US" sz="19900" b="1" dirty="0" smtClean="0"/>
              <a:t/>
            </a:r>
            <a:br>
              <a:rPr lang="en-US" sz="19900" b="1" dirty="0" smtClean="0"/>
            </a:br>
            <a:endParaRPr lang="en-US" sz="19900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3212" y="6400800"/>
            <a:ext cx="11173090" cy="3058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83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6897273"/>
          </a:xfrm>
        </p:spPr>
        <p:txBody>
          <a:bodyPr/>
          <a:lstStyle/>
          <a:p>
            <a:r>
              <a:rPr lang="en-US" sz="16600" b="1" dirty="0" smtClean="0"/>
              <a:t>the roots </a:t>
            </a:r>
            <a:r>
              <a:rPr lang="en-US" sz="16600" b="1" dirty="0" err="1" smtClean="0">
                <a:solidFill>
                  <a:schemeClr val="bg1"/>
                </a:solidFill>
              </a:rPr>
              <a:t>terr</a:t>
            </a:r>
            <a:r>
              <a:rPr lang="en-US" sz="16600" b="1" dirty="0" smtClean="0">
                <a:solidFill>
                  <a:schemeClr val="bg1"/>
                </a:solidFill>
              </a:rPr>
              <a:t>, terra, </a:t>
            </a:r>
            <a:r>
              <a:rPr lang="en-US" sz="16600" b="1" dirty="0" smtClean="0"/>
              <a:t>and </a:t>
            </a:r>
            <a:r>
              <a:rPr lang="en-US" sz="16600" b="1" dirty="0" smtClean="0">
                <a:solidFill>
                  <a:schemeClr val="bg1"/>
                </a:solidFill>
              </a:rPr>
              <a:t>geo</a:t>
            </a:r>
            <a:endParaRPr lang="en-US" sz="16600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3212" y="6400800"/>
            <a:ext cx="11173090" cy="3058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08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5943600"/>
            <a:ext cx="11165020" cy="74789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52400"/>
            <a:ext cx="11173090" cy="6647974"/>
          </a:xfrm>
        </p:spPr>
        <p:txBody>
          <a:bodyPr/>
          <a:lstStyle/>
          <a:p>
            <a:r>
              <a:rPr lang="en-US" sz="9600" b="1" dirty="0" smtClean="0"/>
              <a:t>What is the word that describes an area that is completely surrounded by </a:t>
            </a:r>
            <a:r>
              <a:rPr lang="en-US" sz="9600" b="1" dirty="0" smtClean="0">
                <a:solidFill>
                  <a:schemeClr val="bg1"/>
                </a:solidFill>
              </a:rPr>
              <a:t>land?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26233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1911292"/>
          </a:xfrm>
        </p:spPr>
        <p:txBody>
          <a:bodyPr/>
          <a:lstStyle/>
          <a:p>
            <a:r>
              <a:rPr lang="en-US" sz="13800" b="1" dirty="0" err="1" smtClean="0"/>
              <a:t>mediterranean</a:t>
            </a:r>
            <a:endParaRPr lang="en-US" sz="13800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3212" y="6400800"/>
            <a:ext cx="11173090" cy="3058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99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5943600"/>
            <a:ext cx="11165020" cy="74789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52400"/>
            <a:ext cx="11173090" cy="6370975"/>
          </a:xfrm>
        </p:spPr>
        <p:txBody>
          <a:bodyPr/>
          <a:lstStyle/>
          <a:p>
            <a:r>
              <a:rPr lang="en-US" sz="11500" b="1" dirty="0" smtClean="0"/>
              <a:t>What is the word that names things that are under </a:t>
            </a:r>
            <a:r>
              <a:rPr lang="en-US" sz="11500" b="1" dirty="0" smtClean="0">
                <a:solidFill>
                  <a:schemeClr val="bg1"/>
                </a:solidFill>
              </a:rPr>
              <a:t>earth?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361896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1911292"/>
          </a:xfrm>
        </p:spPr>
        <p:txBody>
          <a:bodyPr/>
          <a:lstStyle/>
          <a:p>
            <a:r>
              <a:rPr lang="en-US" sz="13800" b="1" dirty="0" smtClean="0"/>
              <a:t>subterranean</a:t>
            </a:r>
            <a:endParaRPr lang="en-US" sz="13800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3212" y="6400800"/>
            <a:ext cx="11173090" cy="3058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31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5943600"/>
            <a:ext cx="11165020" cy="74789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52400"/>
            <a:ext cx="11173090" cy="6647974"/>
          </a:xfrm>
        </p:spPr>
        <p:txBody>
          <a:bodyPr/>
          <a:lstStyle/>
          <a:p>
            <a:r>
              <a:rPr lang="en-US" sz="9600" b="1" dirty="0" smtClean="0"/>
              <a:t>What is the word that identifies a type of pottery that is reddish brown without any glazing? 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331452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1911292"/>
          </a:xfrm>
        </p:spPr>
        <p:txBody>
          <a:bodyPr/>
          <a:lstStyle/>
          <a:p>
            <a:r>
              <a:rPr lang="en-US" sz="13800" b="1" dirty="0" smtClean="0"/>
              <a:t>terra cotta</a:t>
            </a:r>
            <a:endParaRPr lang="en-US" sz="13800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3212" y="6400800"/>
            <a:ext cx="11173090" cy="3058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58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Green Textured Segoe 16x9">
  <a:themeElements>
    <a:clrScheme name="Custom 1">
      <a:dk1>
        <a:srgbClr val="000000"/>
      </a:dk1>
      <a:lt1>
        <a:srgbClr val="FFFFFF"/>
      </a:lt1>
      <a:dk2>
        <a:srgbClr val="1F733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3E5D39-25BB-4378-933E-6C81907C31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1_Green Textured Segoe 16x9</Template>
  <TotalTime>279</TotalTime>
  <Words>239</Words>
  <Application>Microsoft Office PowerPoint</Application>
  <PresentationFormat>Custom</PresentationFormat>
  <Paragraphs>24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1_Green Textured Segoe 16x9</vt:lpstr>
      <vt:lpstr>Word List; terr, terra, geo</vt:lpstr>
      <vt:lpstr>PowerPoint Presentation</vt:lpstr>
      <vt:lpstr>the roots terr, terra, and geo</vt:lpstr>
      <vt:lpstr>PowerPoint Presentation</vt:lpstr>
      <vt:lpstr>mediterranean</vt:lpstr>
      <vt:lpstr>PowerPoint Presentation</vt:lpstr>
      <vt:lpstr>subterranean</vt:lpstr>
      <vt:lpstr>PowerPoint Presentation</vt:lpstr>
      <vt:lpstr>terra cotta</vt:lpstr>
      <vt:lpstr>PowerPoint Presentation</vt:lpstr>
      <vt:lpstr>geographer</vt:lpstr>
      <vt:lpstr>PowerPoint Presentation</vt:lpstr>
      <vt:lpstr>geology</vt:lpstr>
      <vt:lpstr>PowerPoint Presentation</vt:lpstr>
      <vt:lpstr>terraces </vt:lpstr>
      <vt:lpstr>PowerPoint Presentation</vt:lpstr>
      <vt:lpstr>geography </vt:lpstr>
      <vt:lpstr>PowerPoint Presentation</vt:lpstr>
      <vt:lpstr>territory </vt:lpstr>
      <vt:lpstr>PowerPoint Presentation</vt:lpstr>
      <vt:lpstr>extraterrestrial </vt:lpstr>
      <vt:lpstr>PowerPoint Presentation</vt:lpstr>
      <vt:lpstr>geode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List; terr, terra, geo</dc:title>
  <dc:creator>Brigitta Post</dc:creator>
  <cp:lastModifiedBy>Brigitta Post</cp:lastModifiedBy>
  <cp:revision>18</cp:revision>
  <dcterms:created xsi:type="dcterms:W3CDTF">2015-07-09T19:35:17Z</dcterms:created>
  <dcterms:modified xsi:type="dcterms:W3CDTF">2019-12-17T10:55:42Z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TC102867419990</vt:lpwstr>
  </property>
</Properties>
</file>